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8" r:id="rId1"/>
    <p:sldMasterId id="2147483994" r:id="rId2"/>
  </p:sldMasterIdLst>
  <p:notesMasterIdLst>
    <p:notesMasterId r:id="rId16"/>
  </p:notesMasterIdLst>
  <p:sldIdLst>
    <p:sldId id="256" r:id="rId3"/>
    <p:sldId id="257" r:id="rId4"/>
    <p:sldId id="272" r:id="rId5"/>
    <p:sldId id="275" r:id="rId6"/>
    <p:sldId id="274" r:id="rId7"/>
    <p:sldId id="266" r:id="rId8"/>
    <p:sldId id="261" r:id="rId9"/>
    <p:sldId id="267" r:id="rId10"/>
    <p:sldId id="276" r:id="rId11"/>
    <p:sldId id="271" r:id="rId12"/>
    <p:sldId id="264" r:id="rId13"/>
    <p:sldId id="269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6"/>
    <p:restoredTop sz="96433" autoAdjust="0"/>
  </p:normalViewPr>
  <p:slideViewPr>
    <p:cSldViewPr snapToGrid="0" snapToObjects="1">
      <p:cViewPr varScale="1">
        <p:scale>
          <a:sx n="118" d="100"/>
          <a:sy n="118" d="100"/>
        </p:scale>
        <p:origin x="84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0C5E5-F818-2A4A-8149-5E490F89A01A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18BA2-36B5-9445-BBB2-285BAE386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9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we chose Android.</a:t>
            </a:r>
            <a:r>
              <a:rPr lang="en-US" baseline="0" dirty="0" smtClean="0"/>
              <a:t> Why we chose </a:t>
            </a:r>
            <a:r>
              <a:rPr lang="en-US" baseline="0" dirty="0" err="1" smtClean="0"/>
              <a:t>SQlite</a:t>
            </a:r>
            <a:r>
              <a:rPr lang="en-US" baseline="0" dirty="0" smtClean="0"/>
              <a:t> and Vision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8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even see on</a:t>
            </a:r>
            <a:r>
              <a:rPr lang="en-US" baseline="0" dirty="0" smtClean="0"/>
              <a:t> the M&amp;M package that this product has been partially produced with genetic engineering.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9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6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5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2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5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2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3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3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3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3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0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88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89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5266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63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45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4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7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4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95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5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8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7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45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A7FF9-63BC-1F4C-824A-4BCBAB76742E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11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  <p:sldLayoutId id="2147484001" r:id="rId7"/>
    <p:sldLayoutId id="2147484002" r:id="rId8"/>
    <p:sldLayoutId id="2147484003" r:id="rId9"/>
    <p:sldLayoutId id="2147484004" r:id="rId10"/>
    <p:sldLayoutId id="2147484005" r:id="rId11"/>
    <p:sldLayoutId id="2147484006" r:id="rId12"/>
    <p:sldLayoutId id="2147484007" r:id="rId13"/>
    <p:sldLayoutId id="2147484008" r:id="rId14"/>
    <p:sldLayoutId id="2147484009" r:id="rId15"/>
    <p:sldLayoutId id="2147484010" r:id="rId16"/>
    <p:sldLayoutId id="214748401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tif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38" y="2121617"/>
            <a:ext cx="4084074" cy="2883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7273" y="1058915"/>
            <a:ext cx="7943979" cy="1062702"/>
          </a:xfrm>
        </p:spPr>
        <p:txBody>
          <a:bodyPr/>
          <a:lstStyle/>
          <a:p>
            <a:r>
              <a:rPr lang="en-US" dirty="0" smtClean="0"/>
              <a:t>Project Non-GMO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166" y="2464619"/>
            <a:ext cx="4478213" cy="3061110"/>
          </a:xfrm>
        </p:spPr>
        <p:txBody>
          <a:bodyPr>
            <a:noAutofit/>
          </a:bodyPr>
          <a:lstStyle/>
          <a:p>
            <a:r>
              <a:rPr lang="en-US" sz="3600" dirty="0" smtClean="0"/>
              <a:t>Mike McCormick</a:t>
            </a:r>
          </a:p>
          <a:p>
            <a:r>
              <a:rPr lang="en-US" sz="3600" dirty="0" smtClean="0"/>
              <a:t>Neil </a:t>
            </a:r>
            <a:r>
              <a:rPr lang="en-US" sz="3600" dirty="0" err="1" smtClean="0"/>
              <a:t>Carrico</a:t>
            </a:r>
            <a:endParaRPr lang="en-US" sz="3600" dirty="0" smtClean="0"/>
          </a:p>
          <a:p>
            <a:r>
              <a:rPr lang="en-US" sz="3600" dirty="0" smtClean="0"/>
              <a:t>James Scott</a:t>
            </a:r>
          </a:p>
          <a:p>
            <a:r>
              <a:rPr lang="en-US" sz="3600" dirty="0" smtClean="0"/>
              <a:t>Bridger Lewis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430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4413" y="761830"/>
            <a:ext cx="7012858" cy="1293028"/>
          </a:xfrm>
        </p:spPr>
        <p:txBody>
          <a:bodyPr>
            <a:normAutofit/>
          </a:bodyPr>
          <a:lstStyle/>
          <a:p>
            <a:r>
              <a:rPr lang="en-US" sz="5400" dirty="0" smtClean="0"/>
              <a:t>What we learned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318" y="2611783"/>
            <a:ext cx="10935998" cy="3864078"/>
          </a:xfrm>
        </p:spPr>
        <p:txBody>
          <a:bodyPr>
            <a:noAutofit/>
          </a:bodyPr>
          <a:lstStyle/>
          <a:p>
            <a:pPr fontAlgn="base"/>
            <a:r>
              <a:rPr lang="en-US" sz="3600" dirty="0"/>
              <a:t>Implementing and working with a database in </a:t>
            </a:r>
            <a:r>
              <a:rPr lang="en-US" sz="3600" dirty="0" smtClean="0"/>
              <a:t>Android</a:t>
            </a:r>
            <a:endParaRPr lang="en-US" sz="3600" dirty="0"/>
          </a:p>
          <a:p>
            <a:pPr fontAlgn="base"/>
            <a:r>
              <a:rPr lang="en-US" sz="3600" dirty="0"/>
              <a:t>Implementing camera functions with Google Vision API</a:t>
            </a:r>
          </a:p>
          <a:p>
            <a:pPr fontAlgn="base"/>
            <a:r>
              <a:rPr lang="en-US" sz="3600" dirty="0"/>
              <a:t>Working with other groups can be </a:t>
            </a:r>
            <a:r>
              <a:rPr lang="en-US" sz="3600" dirty="0" smtClean="0"/>
              <a:t>challenging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2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567" y="675882"/>
            <a:ext cx="8610600" cy="1595369"/>
          </a:xfrm>
        </p:spPr>
        <p:txBody>
          <a:bodyPr>
            <a:noAutofit/>
          </a:bodyPr>
          <a:lstStyle/>
          <a:p>
            <a:r>
              <a:rPr lang="en-US" sz="5400" dirty="0" smtClean="0"/>
              <a:t>Future goals of our app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9608" y="1915393"/>
            <a:ext cx="7444058" cy="4446078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Improve the User Interface</a:t>
            </a:r>
          </a:p>
          <a:p>
            <a:r>
              <a:rPr lang="en-US" sz="3600" dirty="0" smtClean="0"/>
              <a:t>More in depth price </a:t>
            </a:r>
            <a:r>
              <a:rPr lang="en-US" sz="3600" dirty="0" smtClean="0"/>
              <a:t>comparison</a:t>
            </a:r>
          </a:p>
          <a:p>
            <a:r>
              <a:rPr lang="en-US" sz="3600" smtClean="0"/>
              <a:t>Expand to IOS</a:t>
            </a:r>
            <a:r>
              <a:rPr lang="en-US" sz="3600" smtClean="0"/>
              <a:t> </a:t>
            </a:r>
            <a:endParaRPr lang="en-US" sz="3600" dirty="0" smtClean="0"/>
          </a:p>
          <a:p>
            <a:r>
              <a:rPr lang="en-US" sz="3600" dirty="0" smtClean="0"/>
              <a:t>Include knowledge of:</a:t>
            </a:r>
          </a:p>
          <a:p>
            <a:pPr lvl="1"/>
            <a:r>
              <a:rPr lang="en-US" sz="3600" dirty="0" smtClean="0"/>
              <a:t>Organic</a:t>
            </a:r>
          </a:p>
          <a:p>
            <a:pPr lvl="1"/>
            <a:r>
              <a:rPr lang="en-US" sz="3600" dirty="0" smtClean="0"/>
              <a:t>Ingredients</a:t>
            </a:r>
            <a:endParaRPr lang="en-US" sz="3600" dirty="0"/>
          </a:p>
          <a:p>
            <a:pPr lvl="1"/>
            <a:r>
              <a:rPr lang="en-US" sz="3600" dirty="0" smtClean="0"/>
              <a:t>Allergens/Intolerances</a:t>
            </a:r>
          </a:p>
          <a:p>
            <a:pPr lvl="1"/>
            <a:r>
              <a:rPr lang="en-US" sz="3600" dirty="0" smtClean="0"/>
              <a:t>Diet restrictions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109" y="453512"/>
            <a:ext cx="10018713" cy="1752599"/>
          </a:xfrm>
        </p:spPr>
        <p:txBody>
          <a:bodyPr>
            <a:normAutofit/>
          </a:bodyPr>
          <a:lstStyle/>
          <a:p>
            <a:r>
              <a:rPr lang="en-US" sz="5400" dirty="0" smtClean="0"/>
              <a:t>Project Non-GMO</a:t>
            </a: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76" y="2943714"/>
            <a:ext cx="3488793" cy="103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81368" y="3044915"/>
            <a:ext cx="5459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Coming Soon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068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878" y="410412"/>
            <a:ext cx="4928419" cy="1293028"/>
          </a:xfrm>
        </p:spPr>
        <p:txBody>
          <a:bodyPr>
            <a:noAutofit/>
          </a:bodyPr>
          <a:lstStyle/>
          <a:p>
            <a:r>
              <a:rPr lang="en-US" sz="5400" dirty="0" smtClean="0"/>
              <a:t>Thank You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917" y="3254477"/>
            <a:ext cx="4141838" cy="13568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845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0528" y="343200"/>
            <a:ext cx="5179091" cy="1293028"/>
          </a:xfrm>
        </p:spPr>
        <p:txBody>
          <a:bodyPr>
            <a:normAutofit/>
          </a:bodyPr>
          <a:lstStyle/>
          <a:p>
            <a:r>
              <a:rPr lang="en-US" sz="5400" dirty="0" smtClean="0"/>
              <a:t>Background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1179"/>
            <a:ext cx="10018713" cy="312420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What are </a:t>
            </a:r>
            <a:r>
              <a:rPr lang="en-US" sz="3600" dirty="0" smtClean="0"/>
              <a:t>GMOs</a:t>
            </a:r>
            <a:r>
              <a:rPr lang="en-US" sz="3600" dirty="0" smtClean="0">
                <a:latin typeface="Bitstream Vera Serif" panose="02060603050605020204" pitchFamily="18" charset="0"/>
              </a:rPr>
              <a:t>?</a:t>
            </a:r>
            <a:endParaRPr lang="en-US" sz="3600" dirty="0">
              <a:latin typeface="Bitstream Vera Serif" panose="02060603050605020204" pitchFamily="18" charset="0"/>
            </a:endParaRPr>
          </a:p>
          <a:p>
            <a:r>
              <a:rPr lang="en-US" sz="3600" dirty="0" smtClean="0"/>
              <a:t>Confusing or inaccurate labeling</a:t>
            </a:r>
          </a:p>
          <a:p>
            <a:r>
              <a:rPr lang="en-US" sz="3600" dirty="0" smtClean="0"/>
              <a:t>Only private organizations verify </a:t>
            </a:r>
            <a:r>
              <a:rPr lang="en-US" sz="3600" dirty="0" smtClean="0"/>
              <a:t>Non-GMO </a:t>
            </a:r>
            <a:r>
              <a:rPr lang="en-US" sz="3600" dirty="0" smtClean="0"/>
              <a:t>products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3239" y="764373"/>
            <a:ext cx="6845710" cy="1293028"/>
          </a:xfrm>
        </p:spPr>
        <p:txBody>
          <a:bodyPr>
            <a:normAutofit/>
          </a:bodyPr>
          <a:lstStyle/>
          <a:p>
            <a:r>
              <a:rPr lang="en-US" sz="5400" dirty="0" smtClean="0"/>
              <a:t>Non GMO Project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1179"/>
            <a:ext cx="10018713" cy="312420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Non profit organization</a:t>
            </a:r>
            <a:endParaRPr lang="en-US" sz="3600" dirty="0"/>
          </a:p>
          <a:p>
            <a:r>
              <a:rPr lang="en-US" sz="3600" dirty="0" smtClean="0"/>
              <a:t>Tests and verifies </a:t>
            </a:r>
            <a:r>
              <a:rPr lang="en-US" sz="3600" dirty="0" smtClean="0"/>
              <a:t>Non-GMO </a:t>
            </a:r>
            <a:r>
              <a:rPr lang="en-US" sz="3600" dirty="0" smtClean="0"/>
              <a:t>products</a:t>
            </a:r>
          </a:p>
          <a:p>
            <a:r>
              <a:rPr lang="en-US" sz="3600" dirty="0" smtClean="0"/>
              <a:t>Database of over 26,000 items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9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37226 -0.0914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0" y="-45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6000" decel="600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0.37226 -0.09144 L -1.45833E-6 2.22222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55" y="465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10000" decel="1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489070"/>
            <a:ext cx="4112342" cy="1293028"/>
          </a:xfrm>
        </p:spPr>
        <p:txBody>
          <a:bodyPr>
            <a:normAutofit/>
          </a:bodyPr>
          <a:lstStyle/>
          <a:p>
            <a:r>
              <a:rPr lang="en-US" sz="5400" cap="none" dirty="0">
                <a:ea typeface="Calibri"/>
                <a:cs typeface="Calibri"/>
                <a:sym typeface="Calibri"/>
              </a:rPr>
              <a:t>Our Vision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651" y="2086405"/>
            <a:ext cx="10820400" cy="40241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Provide Non-GMO verified status</a:t>
            </a:r>
          </a:p>
          <a:p>
            <a:r>
              <a:rPr lang="en-US" sz="3600" dirty="0" smtClean="0"/>
              <a:t>Market to the </a:t>
            </a:r>
            <a:r>
              <a:rPr lang="en-US" sz="3600" u="sng" dirty="0" smtClean="0"/>
              <a:t>average</a:t>
            </a:r>
            <a:r>
              <a:rPr lang="en-US" sz="3600" dirty="0" smtClean="0"/>
              <a:t> consumer</a:t>
            </a:r>
          </a:p>
          <a:p>
            <a:r>
              <a:rPr lang="en-US" sz="3600" dirty="0" smtClean="0"/>
              <a:t>Keep the app quick and clean</a:t>
            </a:r>
          </a:p>
          <a:p>
            <a:r>
              <a:rPr lang="en-US" sz="3600" dirty="0" smtClean="0"/>
              <a:t>Minimalistic UI</a:t>
            </a:r>
          </a:p>
          <a:p>
            <a:r>
              <a:rPr lang="en-US" sz="3600" dirty="0" smtClean="0"/>
              <a:t>Search competing prices</a:t>
            </a:r>
          </a:p>
          <a:p>
            <a:r>
              <a:rPr lang="en-US" sz="3600" dirty="0"/>
              <a:t>E</a:t>
            </a:r>
            <a:r>
              <a:rPr lang="en-US" sz="3600" dirty="0" smtClean="0"/>
              <a:t>njoyable shopping experience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0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3.bp.blogspot.com/-1hV3sD1At74/VIaQSWBasUI/AAAAAAAABAU/9vYLJMsmMuQ/s1600/studio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74" y="4349042"/>
            <a:ext cx="2140384" cy="160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71" y="1010172"/>
            <a:ext cx="1279568" cy="2346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737" y="1081704"/>
            <a:ext cx="1801463" cy="18014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68" y="3795502"/>
            <a:ext cx="2312432" cy="23124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81717">
            <a:off x="-163638" y="6468332"/>
            <a:ext cx="605202" cy="71050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889523" y="855406"/>
            <a:ext cx="9832" cy="5348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8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096215" y="539068"/>
            <a:ext cx="5694986" cy="6041084"/>
            <a:chOff x="0" y="0"/>
            <a:chExt cx="4713051" cy="6060332"/>
          </a:xfrm>
        </p:grpSpPr>
        <p:sp>
          <p:nvSpPr>
            <p:cNvPr id="28" name="Trapezoid 27"/>
            <p:cNvSpPr/>
            <p:nvPr/>
          </p:nvSpPr>
          <p:spPr>
            <a:xfrm>
              <a:off x="1566153" y="2743200"/>
              <a:ext cx="1371600" cy="4572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570051" y="1624519"/>
              <a:ext cx="11430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770434" y="1760706"/>
              <a:ext cx="9144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0" y="1634247"/>
              <a:ext cx="1030605" cy="330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Can 31"/>
            <p:cNvSpPr/>
            <p:nvPr/>
          </p:nvSpPr>
          <p:spPr>
            <a:xfrm>
              <a:off x="1546175" y="3725694"/>
              <a:ext cx="1515961" cy="5715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39" y="0"/>
              <a:ext cx="1613535" cy="1183005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H="1">
              <a:off x="875490" y="1264596"/>
              <a:ext cx="463536" cy="33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054485" y="1196502"/>
              <a:ext cx="567812" cy="406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6"/>
            <p:cNvSpPr txBox="1"/>
            <p:nvPr/>
          </p:nvSpPr>
          <p:spPr>
            <a:xfrm>
              <a:off x="2013626" y="1789889"/>
              <a:ext cx="47053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Scan</a:t>
              </a:r>
            </a:p>
          </p:txBody>
        </p:sp>
        <p:sp>
          <p:nvSpPr>
            <p:cNvPr id="37" name="Text Box 9"/>
            <p:cNvSpPr txBox="1"/>
            <p:nvPr/>
          </p:nvSpPr>
          <p:spPr>
            <a:xfrm>
              <a:off x="1703894" y="2850171"/>
              <a:ext cx="129222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Google Vision API</a:t>
              </a:r>
            </a:p>
          </p:txBody>
        </p:sp>
        <p:sp>
          <p:nvSpPr>
            <p:cNvPr id="38" name="Text Box 12"/>
            <p:cNvSpPr txBox="1"/>
            <p:nvPr/>
          </p:nvSpPr>
          <p:spPr>
            <a:xfrm>
              <a:off x="1930621" y="3919385"/>
              <a:ext cx="76263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Database</a:t>
              </a:r>
            </a:p>
          </p:txBody>
        </p:sp>
        <p:sp>
          <p:nvSpPr>
            <p:cNvPr id="39" name="Text Box 16"/>
            <p:cNvSpPr txBox="1"/>
            <p:nvPr/>
          </p:nvSpPr>
          <p:spPr>
            <a:xfrm>
              <a:off x="116732" y="1634247"/>
              <a:ext cx="84010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Categories</a:t>
              </a:r>
            </a:p>
          </p:txBody>
        </p:sp>
        <p:sp>
          <p:nvSpPr>
            <p:cNvPr id="40" name="Text Box 17"/>
            <p:cNvSpPr txBox="1"/>
            <p:nvPr/>
          </p:nvSpPr>
          <p:spPr>
            <a:xfrm>
              <a:off x="3657600" y="1653702"/>
              <a:ext cx="1018540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Manual Input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3054485" y="2062264"/>
              <a:ext cx="1177331" cy="1585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37745" y="2071991"/>
              <a:ext cx="1099226" cy="1585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1605064" y="4464996"/>
              <a:ext cx="258418" cy="57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14017" y="4464996"/>
              <a:ext cx="381000" cy="571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247090" y="1264596"/>
              <a:ext cx="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 Box 32"/>
            <p:cNvSpPr txBox="1"/>
            <p:nvPr/>
          </p:nvSpPr>
          <p:spPr>
            <a:xfrm>
              <a:off x="729575" y="5145932"/>
              <a:ext cx="81597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Non-GMO</a:t>
              </a:r>
            </a:p>
          </p:txBody>
        </p:sp>
        <p:sp>
          <p:nvSpPr>
            <p:cNvPr id="47" name="Text Box 34"/>
            <p:cNvSpPr txBox="1"/>
            <p:nvPr/>
          </p:nvSpPr>
          <p:spPr>
            <a:xfrm>
              <a:off x="3404681" y="5252936"/>
              <a:ext cx="510540" cy="3454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GMO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273" y="4972483"/>
              <a:ext cx="925195" cy="96393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0660" y="5038928"/>
              <a:ext cx="916940" cy="916940"/>
            </a:xfrm>
            <a:prstGeom prst="rect">
              <a:avLst/>
            </a:prstGeom>
          </p:spPr>
        </p:pic>
      </p:grpSp>
      <p:cxnSp>
        <p:nvCxnSpPr>
          <p:cNvPr id="3" name="Straight Arrow Connector 2"/>
          <p:cNvCxnSpPr>
            <a:stCxn id="36" idx="2"/>
          </p:cNvCxnSpPr>
          <p:nvPr/>
        </p:nvCxnSpPr>
        <p:spPr>
          <a:xfrm>
            <a:off x="5813652" y="2672046"/>
            <a:ext cx="0" cy="464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5805484" y="3824597"/>
            <a:ext cx="5988" cy="345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41" y="1012357"/>
            <a:ext cx="2347489" cy="41733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350" y="1014984"/>
            <a:ext cx="2345436" cy="41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367" y="765208"/>
            <a:ext cx="3086100" cy="548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13" y="765208"/>
            <a:ext cx="308549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638" y="607140"/>
            <a:ext cx="3085497" cy="5486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98" y="607140"/>
            <a:ext cx="3086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19" y="765208"/>
            <a:ext cx="308549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7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1801</TotalTime>
  <Words>170</Words>
  <Application>Microsoft Office PowerPoint</Application>
  <PresentationFormat>Widescreen</PresentationFormat>
  <Paragraphs>50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Bitstream Vera Serif</vt:lpstr>
      <vt:lpstr>Calibri</vt:lpstr>
      <vt:lpstr>Calibri Light</vt:lpstr>
      <vt:lpstr>Constantia</vt:lpstr>
      <vt:lpstr>Franklin Gothic Book</vt:lpstr>
      <vt:lpstr>Times New Roman</vt:lpstr>
      <vt:lpstr>Wingdings 2</vt:lpstr>
      <vt:lpstr>HDOfficeLightV0</vt:lpstr>
      <vt:lpstr>Vapor Trail</vt:lpstr>
      <vt:lpstr>Project Non-GMO</vt:lpstr>
      <vt:lpstr>Background</vt:lpstr>
      <vt:lpstr>Non GMO Project</vt:lpstr>
      <vt:lpstr>Our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learned</vt:lpstr>
      <vt:lpstr>Future goals of our app</vt:lpstr>
      <vt:lpstr>Project Non-GMO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Non-GMO</dc:title>
  <dc:creator>Michael T Mccormick</dc:creator>
  <cp:lastModifiedBy>Michael T Mccormick</cp:lastModifiedBy>
  <cp:revision>68</cp:revision>
  <dcterms:created xsi:type="dcterms:W3CDTF">2016-04-05T23:35:41Z</dcterms:created>
  <dcterms:modified xsi:type="dcterms:W3CDTF">2016-04-30T00:41:29Z</dcterms:modified>
</cp:coreProperties>
</file>